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32"/>
    <p:restoredTop sz="94700"/>
  </p:normalViewPr>
  <p:slideViewPr>
    <p:cSldViewPr snapToGrid="0" snapToObjects="1">
      <p:cViewPr varScale="1">
        <p:scale>
          <a:sx n="163" d="100"/>
          <a:sy n="163" d="100"/>
        </p:scale>
        <p:origin x="200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A0833-21B7-A450-35D7-3D40179CA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158" y="849647"/>
            <a:ext cx="11293642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0EE5EF-BCB6-1AFA-E4C2-72221BCCBD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158" y="3329322"/>
            <a:ext cx="11293642" cy="117048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67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AAC39-F674-07EB-C63E-A471C3267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B8E192-6F49-1AA2-D837-5D083B63D0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3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F8615A-4484-6F85-C69D-830D8C7F02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0121" y="417095"/>
            <a:ext cx="2628900" cy="4363452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FA7213-DFC6-7C38-19D7-7A8C0E3DEE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72979" y="417095"/>
            <a:ext cx="8664742" cy="4363452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05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F6A33-66ED-0740-2199-1735F0D74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144F3-028A-33AD-B178-3C4DCCFB7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53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50BF8-0E49-B00E-C4F0-4997BF36A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241" y="576263"/>
            <a:ext cx="1125353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EA097B-68FC-C42E-B8DD-EEDC14AF6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3241" y="3455988"/>
            <a:ext cx="11253537" cy="115361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7695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0F9C0-543B-020B-1246-D442360F5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E312C-C007-8A6A-1D15-592D75F0CF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4905" y="1825625"/>
            <a:ext cx="5674895" cy="291481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5C01E7-BBB4-A947-7771-1B4463F13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74895" cy="291481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07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55D6B-AE87-C469-67D7-579C9E029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838" y="365125"/>
            <a:ext cx="11418324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1BF3BF-8322-89C8-3C88-9A0756B37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6838" y="1681163"/>
            <a:ext cx="56107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EAC54B-9632-0A73-C69D-FDC7E6F3E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6838" y="2505075"/>
            <a:ext cx="5610738" cy="225140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684D9B-ECDA-57CB-307C-1B1F7B7BC9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199" y="1681163"/>
            <a:ext cx="563296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6BA8BE-585E-D04D-3FFB-34C30CA55A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32963" cy="225140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96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46047-7D3D-10D7-DF64-05F4A41EA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234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2806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36CBC-B090-C6E9-6EFC-C14AAF515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012" y="457200"/>
            <a:ext cx="438701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51E2D-3E01-FF0F-491F-DA2A16747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7" y="987426"/>
            <a:ext cx="6623801" cy="37530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DBA43E-470C-820B-6723-4EA8DD8603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85012" y="2057400"/>
            <a:ext cx="4387013" cy="268304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6508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4AA82-3281-D999-6C5E-7111647FD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032" y="457200"/>
            <a:ext cx="437899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3473D7-352D-55AD-2DCE-930A37A93C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615780" cy="428324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33F0A8-33FD-5D3E-EB89-C3A1634D07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93032" y="2057400"/>
            <a:ext cx="4378993" cy="268304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2668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ext&#10;&#10;Description automatically generated with medium confidence">
            <a:extLst>
              <a:ext uri="{FF2B5EF4-FFF2-40B4-BE49-F238E27FC236}">
                <a16:creationId xmlns:a16="http://schemas.microsoft.com/office/drawing/2014/main" id="{406BD905-9FE8-C151-66DC-D1ADDBFCEEC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1177"/>
            <a:ext cx="12192000" cy="6855646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D6046D-DE91-AF99-38C6-614159773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905" y="365125"/>
            <a:ext cx="1150219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E8C8EC-AE51-0870-9492-103D1F2EE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4905" y="1825625"/>
            <a:ext cx="11502190" cy="2922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876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E7AD1-D980-887D-D180-0B2E87D21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64A73-6F2A-E203-F016-7D9F6E185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63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CBB09D6860124FA89B6546C0D4D5F2" ma:contentTypeVersion="15" ma:contentTypeDescription="Create a new document." ma:contentTypeScope="" ma:versionID="4a0fd4df30300a091bb3716f21695404">
  <xsd:schema xmlns:xsd="http://www.w3.org/2001/XMLSchema" xmlns:xs="http://www.w3.org/2001/XMLSchema" xmlns:p="http://schemas.microsoft.com/office/2006/metadata/properties" xmlns:ns2="de526bde-ced1-4b72-9c70-bbd68136b372" xmlns:ns3="f2c73c18-79bf-43a6-8d75-aad665b3c753" targetNamespace="http://schemas.microsoft.com/office/2006/metadata/properties" ma:root="true" ma:fieldsID="50e4d6a7ca2703d190bc84b674847916" ns2:_="" ns3:_="">
    <xsd:import namespace="de526bde-ced1-4b72-9c70-bbd68136b372"/>
    <xsd:import namespace="f2c73c18-79bf-43a6-8d75-aad665b3c7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526bde-ced1-4b72-9c70-bbd68136b3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c73c18-79bf-43a6-8d75-aad665b3c753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fcc1acad-e8ab-4802-9779-98760faef093}" ma:internalName="TaxCatchAll" ma:showField="CatchAllData" ma:web="f2c73c18-79bf-43a6-8d75-aad665b3c7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2c73c18-79bf-43a6-8d75-aad665b3c753" xsi:nil="true"/>
  </documentManagement>
</p:properties>
</file>

<file path=customXml/itemProps1.xml><?xml version="1.0" encoding="utf-8"?>
<ds:datastoreItem xmlns:ds="http://schemas.openxmlformats.org/officeDocument/2006/customXml" ds:itemID="{6885C316-2565-43DB-A557-BF3BA7DDAD35}"/>
</file>

<file path=customXml/itemProps2.xml><?xml version="1.0" encoding="utf-8"?>
<ds:datastoreItem xmlns:ds="http://schemas.openxmlformats.org/officeDocument/2006/customXml" ds:itemID="{5CA0E901-54E2-4448-910B-B66D498FBA8B}"/>
</file>

<file path=customXml/itemProps3.xml><?xml version="1.0" encoding="utf-8"?>
<ds:datastoreItem xmlns:ds="http://schemas.openxmlformats.org/officeDocument/2006/customXml" ds:itemID="{8D7C1085-2462-4EA2-9A33-C006669B9226}"/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Nadarajah</dc:creator>
  <cp:lastModifiedBy>Anna Nadarajah</cp:lastModifiedBy>
  <cp:revision>1</cp:revision>
  <dcterms:created xsi:type="dcterms:W3CDTF">2022-11-29T04:28:54Z</dcterms:created>
  <dcterms:modified xsi:type="dcterms:W3CDTF">2022-11-29T04:39:07Z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0x0101007ACBB09D6860124FA89B6546C0D4D5F2</vt:lpwstr>
  </property>
</Properties>
</file>